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4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05B38-B215-4DDD-B931-68193757A462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09853-BDCF-4AB9-93D5-3D43A4D9AA1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9853-BDCF-4AB9-93D5-3D43A4D9AA1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9853-BDCF-4AB9-93D5-3D43A4D9AA1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9853-BDCF-4AB9-93D5-3D43A4D9AA1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9853-BDCF-4AB9-93D5-3D43A4D9AA1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B7E9C-E572-410C-A7EE-41CEC70DA6F1}" type="datetimeFigureOut">
              <a:rPr lang="en-GB" smtClean="0"/>
              <a:pPr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6B5F8-3854-4C02-A3FF-B5B315EBA9A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1154"/>
            <a:ext cx="4644008" cy="3372346"/>
          </a:xfrm>
          <a:prstGeom prst="rect">
            <a:avLst/>
          </a:prstGeom>
          <a:noFill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055" y="0"/>
            <a:ext cx="4761945" cy="24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mage result for cinema exterior"/>
          <p:cNvPicPr>
            <a:picLocks noChangeAspect="1" noChangeArrowheads="1"/>
          </p:cNvPicPr>
          <p:nvPr/>
        </p:nvPicPr>
        <p:blipFill>
          <a:blip r:embed="rId5" cstate="print"/>
          <a:srcRect t="13767"/>
          <a:stretch>
            <a:fillRect/>
          </a:stretch>
        </p:blipFill>
        <p:spPr bwMode="auto">
          <a:xfrm>
            <a:off x="0" y="2427734"/>
            <a:ext cx="4499992" cy="2715766"/>
          </a:xfrm>
          <a:prstGeom prst="rect">
            <a:avLst/>
          </a:prstGeom>
          <a:noFill/>
        </p:spPr>
      </p:pic>
      <p:pic>
        <p:nvPicPr>
          <p:cNvPr id="9" name="Picture 8" descr="LSFF - Music &amp; Video 2012 - 2.jpg"/>
          <p:cNvPicPr>
            <a:picLocks noChangeAspect="1"/>
          </p:cNvPicPr>
          <p:nvPr/>
        </p:nvPicPr>
        <p:blipFill>
          <a:blip r:embed="rId6" cstate="print"/>
          <a:srcRect t="7002" b="5478"/>
          <a:stretch>
            <a:fillRect/>
          </a:stretch>
        </p:blipFill>
        <p:spPr>
          <a:xfrm>
            <a:off x="0" y="0"/>
            <a:ext cx="4399856" cy="24749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17040" y="0"/>
            <a:ext cx="9361040" cy="54006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771800" y="177966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Lao UI" pitchFamily="34" charset="0"/>
              </a:rPr>
              <a:t>Venues</a:t>
            </a:r>
            <a:endParaRPr lang="en-GB" sz="80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Lao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Image result for boutique cinema audience"/>
          <p:cNvPicPr>
            <a:picLocks noChangeAspect="1" noChangeArrowheads="1"/>
          </p:cNvPicPr>
          <p:nvPr/>
        </p:nvPicPr>
        <p:blipFill>
          <a:blip r:embed="rId3" cstate="print"/>
          <a:srcRect t="18054"/>
          <a:stretch>
            <a:fillRect/>
          </a:stretch>
        </p:blipFill>
        <p:spPr bwMode="auto">
          <a:xfrm>
            <a:off x="3767189" y="-236562"/>
            <a:ext cx="5376811" cy="2941845"/>
          </a:xfrm>
          <a:prstGeom prst="rect">
            <a:avLst/>
          </a:prstGeom>
          <a:noFill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3718"/>
            <a:ext cx="4617092" cy="30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Image result for cinema audience"/>
          <p:cNvPicPr>
            <a:picLocks noChangeAspect="1" noChangeArrowheads="1"/>
          </p:cNvPicPr>
          <p:nvPr/>
        </p:nvPicPr>
        <p:blipFill>
          <a:blip r:embed="rId5" cstate="print"/>
          <a:srcRect b="15312"/>
          <a:stretch>
            <a:fillRect/>
          </a:stretch>
        </p:blipFill>
        <p:spPr bwMode="auto">
          <a:xfrm>
            <a:off x="-324544" y="0"/>
            <a:ext cx="4936789" cy="2787774"/>
          </a:xfrm>
          <a:prstGeom prst="rect">
            <a:avLst/>
          </a:prstGeom>
          <a:noFill/>
        </p:spPr>
      </p:pic>
      <p:pic>
        <p:nvPicPr>
          <p:cNvPr id="11272" name="Picture 8" descr="Related image"/>
          <p:cNvPicPr>
            <a:picLocks noChangeAspect="1" noChangeArrowheads="1"/>
          </p:cNvPicPr>
          <p:nvPr/>
        </p:nvPicPr>
        <p:blipFill>
          <a:blip r:embed="rId6" cstate="print"/>
          <a:srcRect l="3186" t="11200" r="17687"/>
          <a:stretch>
            <a:fillRect/>
          </a:stretch>
        </p:blipFill>
        <p:spPr bwMode="auto">
          <a:xfrm>
            <a:off x="4572000" y="2787774"/>
            <a:ext cx="4572000" cy="23557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-217040" y="0"/>
            <a:ext cx="9361040" cy="54006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39752" y="201622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Lao UI" pitchFamily="34" charset="0"/>
              </a:rPr>
              <a:t>Audiences</a:t>
            </a:r>
            <a:endParaRPr lang="en-GB" sz="80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Lao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17040" y="4731990"/>
            <a:ext cx="9361040" cy="54006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419872" y="1923678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Lao UI" pitchFamily="34" charset="0"/>
              </a:rPr>
              <a:t>Films</a:t>
            </a:r>
            <a:endParaRPr lang="en-GB" sz="80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Lao U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8803"/>
            <a:ext cx="4932040" cy="277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Image result for thor ragnar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644008" cy="2607942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15095" t="19957" r="19997" b="15371"/>
          <a:stretch>
            <a:fillRect/>
          </a:stretch>
        </p:blipFill>
        <p:spPr bwMode="auto">
          <a:xfrm>
            <a:off x="4139953" y="-308570"/>
            <a:ext cx="5004048" cy="290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509871"/>
            <a:ext cx="4211960" cy="263362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-217040" y="0"/>
            <a:ext cx="9361040" cy="54006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91880" y="177966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Lao UI" pitchFamily="34" charset="0"/>
              </a:rPr>
              <a:t>Films</a:t>
            </a:r>
            <a:endParaRPr lang="en-GB" sz="80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Lao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832" y="2306588"/>
            <a:ext cx="5042168" cy="28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283968" cy="28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Image result for film q&amp;a lff"/>
          <p:cNvPicPr>
            <a:picLocks noChangeAspect="1" noChangeArrowheads="1"/>
          </p:cNvPicPr>
          <p:nvPr/>
        </p:nvPicPr>
        <p:blipFill>
          <a:blip r:embed="rId5" cstate="print"/>
          <a:srcRect b="9804"/>
          <a:stretch>
            <a:fillRect/>
          </a:stretch>
        </p:blipFill>
        <p:spPr bwMode="auto">
          <a:xfrm>
            <a:off x="4243737" y="-524594"/>
            <a:ext cx="4900264" cy="3312368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7774"/>
            <a:ext cx="4240307" cy="2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361040" cy="54006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059832" y="192367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Lao UI" pitchFamily="34" charset="0"/>
              </a:rPr>
              <a:t>Talent</a:t>
            </a:r>
            <a:endParaRPr lang="en-GB" sz="80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Lao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</Words>
  <Application>Microsoft Office PowerPoint</Application>
  <PresentationFormat>On-screen Show (16:9)</PresentationFormat>
  <Paragraphs>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</dc:creator>
  <cp:lastModifiedBy>Phil</cp:lastModifiedBy>
  <cp:revision>11</cp:revision>
  <dcterms:created xsi:type="dcterms:W3CDTF">2017-11-19T19:04:02Z</dcterms:created>
  <dcterms:modified xsi:type="dcterms:W3CDTF">2017-11-20T17:40:51Z</dcterms:modified>
</cp:coreProperties>
</file>